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E9F4D-BFCE-4D07-B670-7D76B73745A0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362D8-5210-4B16-8F68-0285BDBDE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>
              <a:ea typeface="等线" charset="-122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F4EDC5-0FB3-4A9E-BFBD-61AFCCFD1E82}" type="slidenum">
              <a:rPr lang="en-US" sz="1200" smtClean="0">
                <a:solidFill>
                  <a:prstClr val="black"/>
                </a:solidFill>
                <a:latin typeface="Arial" pitchFamily="34" charset="0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sz="1200" smtClean="0">
              <a:solidFill>
                <a:prstClr val="black"/>
              </a:solidFill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417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7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6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4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2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1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8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8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5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6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68F69-3C5D-4B99-B671-0432C4F2A97F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7D438-BB98-4288-B54B-50F22B1A9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3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3190001" y="3543304"/>
            <a:ext cx="5783816" cy="20002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092"/>
              </a:avLst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vi-VN" sz="2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MÔN</a:t>
            </a:r>
            <a:r>
              <a:rPr lang="en-US" sz="27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TỰ NHIÊN XÃ HỘI </a:t>
            </a:r>
            <a:endParaRPr lang="vi-VN" sz="27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 eaLnBrk="1" hangingPunct="1">
              <a:defRPr/>
            </a:pPr>
            <a:r>
              <a:rPr lang="vi-VN" sz="2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</a:t>
            </a:r>
            <a:r>
              <a:rPr lang="en-US" sz="2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3:</a:t>
            </a:r>
            <a:r>
              <a:rPr lang="vi-VN" sz="2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2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ĐỒ DÙNG TRONG NHÀ ( T2)  </a:t>
            </a:r>
            <a:endParaRPr lang="vi-VN" sz="3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3638551" y="2140745"/>
            <a:ext cx="533519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algn="ctr">
              <a:defRPr/>
            </a:pPr>
            <a:r>
              <a:rPr lang="vi-VN" sz="2100" dirty="0">
                <a:solidFill>
                  <a:prstClr val="black"/>
                </a:solidFill>
                <a:latin typeface=".VnTime" pitchFamily="34" charset="0"/>
              </a:rPr>
              <a:t> DẠY TRỰC TUYẾN</a:t>
            </a:r>
          </a:p>
          <a:p>
            <a:pPr algn="ctr">
              <a:defRPr/>
            </a:pPr>
            <a:r>
              <a:rPr lang="en-US" sz="2700" dirty="0">
                <a:solidFill>
                  <a:srgbClr val="FF0000"/>
                </a:solidFill>
                <a:latin typeface=".VnTime" pitchFamily="34" charset="0"/>
              </a:rPr>
              <a:t>LỚP MỘT</a:t>
            </a:r>
            <a:endParaRPr lang="vi-VN" sz="2700" dirty="0">
              <a:solidFill>
                <a:srgbClr val="FF0000"/>
              </a:solidFill>
              <a:latin typeface=".VnTime" pitchFamily="34" charset="0"/>
            </a:endParaRPr>
          </a:p>
          <a:p>
            <a:pPr algn="ctr">
              <a:defRPr/>
            </a:pPr>
            <a:r>
              <a:rPr lang="vi-VN" sz="2400" dirty="0">
                <a:solidFill>
                  <a:prstClr val="black"/>
                </a:solidFill>
                <a:latin typeface=".VnTime" pitchFamily="34" charset="0"/>
              </a:rPr>
              <a:t>-----o0o-----</a:t>
            </a:r>
            <a:endParaRPr lang="vi-VN" sz="2100" dirty="0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4" name="AutoShape 2"/>
          <p:cNvSpPr>
            <a:spLocks noGrp="1" noChangeArrowheads="1"/>
          </p:cNvSpPr>
          <p:nvPr>
            <p:ph type="title"/>
          </p:nvPr>
        </p:nvSpPr>
        <p:spPr>
          <a:prstGeom prst="ribbon2">
            <a:avLst>
              <a:gd name="adj1" fmla="val 26190"/>
              <a:gd name="adj2" fmla="val 75000"/>
            </a:avLst>
          </a:prstGeom>
          <a:solidFill>
            <a:srgbClr val="33CC33"/>
          </a:solidFill>
          <a:ln w="57150">
            <a:solidFill>
              <a:srgbClr val="009900"/>
            </a:solidFill>
            <a:round/>
            <a:headEnd/>
            <a:tailEnd/>
          </a:ln>
          <a:extLst/>
        </p:spPr>
        <p:txBody>
          <a:bodyPr wrap="none" rtlCol="0">
            <a:norm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vi-VN" sz="135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UỶ BAN NHÂN DÂN QUẬN </a:t>
            </a:r>
            <a:r>
              <a:rPr lang="vi-VN" altLang="vi-VN" sz="135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TÂN BÌNH</a:t>
            </a:r>
            <a:r>
              <a:rPr lang="en-US" altLang="vi-VN" sz="135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/>
            </a:r>
            <a:br>
              <a:rPr lang="en-US" altLang="vi-VN" sz="135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</a:br>
            <a:r>
              <a:rPr lang="en-US" altLang="vi-VN" sz="15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Tr</a:t>
            </a:r>
            <a:r>
              <a:rPr lang="vi-VN" altLang="vi-VN" sz="15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ường Tiểu học YÊN THẾ</a:t>
            </a:r>
            <a:endParaRPr lang="en-US" altLang="vi-VN" sz="15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27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2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8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9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73" y="161214"/>
            <a:ext cx="11900849" cy="669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34" y="53738"/>
            <a:ext cx="11887200" cy="680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98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12978" cy="6701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67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21" y="99800"/>
            <a:ext cx="12014577" cy="675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21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73" y="92122"/>
            <a:ext cx="11900847" cy="6765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4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9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82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9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.VnTime</vt:lpstr>
      <vt:lpstr>Arial</vt:lpstr>
      <vt:lpstr>Calibri</vt:lpstr>
      <vt:lpstr>Calibri Light</vt:lpstr>
      <vt:lpstr>等线</vt:lpstr>
      <vt:lpstr>Segoe UI Black</vt:lpstr>
      <vt:lpstr>Times New Roman</vt:lpstr>
      <vt:lpstr>Office Theme</vt:lpstr>
      <vt:lpstr>UỶ BAN NHÂN DÂN QUẬN TÂN BÌNH Trường Tiểu học YÊN THẾ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UỶ BAN NHÂN DÂN QUẬN TÂN BÌNH Trường Tiểu học YÊN THẾ</dc:title>
  <dc:creator>Minh Anh</dc:creator>
  <cp:lastModifiedBy>Minh Anh</cp:lastModifiedBy>
  <cp:revision>1</cp:revision>
  <dcterms:created xsi:type="dcterms:W3CDTF">2021-10-07T12:42:33Z</dcterms:created>
  <dcterms:modified xsi:type="dcterms:W3CDTF">2021-10-07T12:42:57Z</dcterms:modified>
</cp:coreProperties>
</file>